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96302-610D-3037-79D1-366EC1418460}" v="2350" dt="2019-11-07T13:19:24.928"/>
    <p1510:client id="{43788D09-36AE-24F7-CFA1-E957658FC685}" v="623" dt="2019-11-03T14:28:58.740"/>
    <p1510:client id="{4D0A8620-1725-431F-ADC3-B65A569E314A}" v="11" dt="2019-10-23T19:56:27.510"/>
    <p1510:client id="{C44E9F94-65AE-0B19-1374-82DE0FF790C1}" v="24" dt="2019-11-14T15:54:44.070"/>
    <p1510:client id="{E3BDB62D-04FF-E0B7-F60D-A9FFA9585141}" v="437" dt="2019-11-14T15:38:21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6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1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0698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3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9480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5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70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1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89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2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9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6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1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7EACF-D2D8-4F9F-BBAB-BF07D4C4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123" y="609600"/>
            <a:ext cx="8930879" cy="692485"/>
          </a:xfrm>
        </p:spPr>
        <p:txBody>
          <a:bodyPr/>
          <a:lstStyle/>
          <a:p>
            <a:r>
              <a:rPr lang="nl-NL"/>
              <a:t>Week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019863-66EA-44E5-8C0F-627D166D3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357" y="1401586"/>
            <a:ext cx="10430907" cy="47600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b="1" dirty="0" smtClean="0">
                <a:ea typeface="+mn-lt"/>
                <a:cs typeface="+mn-lt"/>
              </a:rPr>
              <a:t>Bespreken opdracht vorige </a:t>
            </a:r>
            <a:r>
              <a:rPr lang="nl-NL" sz="2400" b="1" smtClean="0">
                <a:ea typeface="+mn-lt"/>
                <a:cs typeface="+mn-lt"/>
              </a:rPr>
              <a:t>week.</a:t>
            </a:r>
          </a:p>
          <a:p>
            <a:endParaRPr lang="nl-NL" sz="2400" b="1" dirty="0" smtClean="0">
              <a:ea typeface="+mn-lt"/>
              <a:cs typeface="+mn-lt"/>
            </a:endParaRPr>
          </a:p>
          <a:p>
            <a:r>
              <a:rPr lang="nl-NL" sz="2400" b="1" dirty="0" smtClean="0">
                <a:ea typeface="+mn-lt"/>
                <a:cs typeface="+mn-lt"/>
              </a:rPr>
              <a:t>Van </a:t>
            </a:r>
            <a:r>
              <a:rPr lang="nl-NL" sz="2400" b="1" dirty="0">
                <a:ea typeface="+mn-lt"/>
                <a:cs typeface="+mn-lt"/>
              </a:rPr>
              <a:t>zin naar open vraag</a:t>
            </a:r>
          </a:p>
          <a:p>
            <a:pPr marL="0" indent="0">
              <a:buNone/>
            </a:pPr>
            <a:r>
              <a:rPr lang="nl-NL" sz="2400" b="1" dirty="0">
                <a:ea typeface="+mn-lt"/>
                <a:cs typeface="+mn-lt"/>
              </a:rPr>
              <a:t>    Voorkennis activeren</a:t>
            </a:r>
          </a:p>
          <a:p>
            <a:pPr marL="0" indent="0">
              <a:buNone/>
            </a:pPr>
            <a:r>
              <a:rPr lang="nl-NL" sz="2400" b="1" dirty="0"/>
              <a:t>    Opdracht 1 en 2 maken. 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    Computerlokaal ----&gt; </a:t>
            </a:r>
            <a:r>
              <a:rPr lang="nl-NL" sz="2400" b="1" dirty="0" err="1"/>
              <a:t>Bring</a:t>
            </a:r>
            <a:r>
              <a:rPr lang="nl-NL" sz="2400" b="1" dirty="0"/>
              <a:t> </a:t>
            </a:r>
            <a:r>
              <a:rPr lang="nl-NL" sz="2400" b="1" dirty="0" err="1"/>
              <a:t>your</a:t>
            </a:r>
            <a:r>
              <a:rPr lang="nl-NL" sz="2400" b="1" dirty="0"/>
              <a:t> </a:t>
            </a:r>
            <a:r>
              <a:rPr lang="nl-NL" sz="2400" b="1" dirty="0" err="1"/>
              <a:t>own</a:t>
            </a:r>
            <a:r>
              <a:rPr lang="nl-NL" sz="2400" b="1" dirty="0"/>
              <a:t> </a:t>
            </a:r>
            <a:r>
              <a:rPr lang="nl-NL" sz="2400" b="1" dirty="0" err="1"/>
              <a:t>text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30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41135-C32C-4259-BE20-C09B10345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88" y="235285"/>
            <a:ext cx="8703614" cy="759327"/>
          </a:xfrm>
        </p:spPr>
        <p:txBody>
          <a:bodyPr/>
          <a:lstStyle/>
          <a:p>
            <a:r>
              <a:rPr lang="nl-NL" dirty="0"/>
              <a:t>Gesloten vragen.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3F11CE-6883-405E-8F61-C46F0667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87" y="984169"/>
            <a:ext cx="9960245" cy="55518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b="1" dirty="0">
                <a:ea typeface="+mn-lt"/>
                <a:cs typeface="+mn-lt"/>
              </a:rPr>
              <a:t>Leerdoel: ik kan open vragen maken met vraagwoorden in het Engels.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    </a:t>
            </a:r>
          </a:p>
          <a:p>
            <a:endParaRPr lang="nl-NL" dirty="0"/>
          </a:p>
          <a:p>
            <a:r>
              <a:rPr lang="nl-NL" dirty="0"/>
              <a:t>Voorkennis activeren: van een zin een gesloten vraag maken:</a:t>
            </a:r>
          </a:p>
          <a:p>
            <a:endParaRPr lang="nl-NL" dirty="0"/>
          </a:p>
          <a:p>
            <a:r>
              <a:rPr lang="nl-NL" dirty="0"/>
              <a:t>1. </a:t>
            </a:r>
            <a:r>
              <a:rPr lang="nl-NL" b="1" dirty="0"/>
              <a:t>Vorm van "</a:t>
            </a:r>
            <a:r>
              <a:rPr lang="nl-NL" b="1" dirty="0" err="1"/>
              <a:t>to</a:t>
            </a:r>
            <a:r>
              <a:rPr lang="nl-NL" b="1" dirty="0"/>
              <a:t> </a:t>
            </a:r>
            <a:r>
              <a:rPr lang="nl-NL" b="1" dirty="0" err="1"/>
              <a:t>be</a:t>
            </a:r>
            <a:r>
              <a:rPr lang="nl-NL" b="1" dirty="0"/>
              <a:t>" of hulpwerkwoord vooraan zetten. </a:t>
            </a:r>
          </a:p>
          <a:p>
            <a:pPr marL="0" indent="0">
              <a:buNone/>
            </a:pPr>
            <a:r>
              <a:rPr lang="nl-NL" dirty="0"/>
              <a:t>         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u="sng" dirty="0"/>
              <a:t>are</a:t>
            </a:r>
            <a:r>
              <a:rPr lang="nl-NL" dirty="0"/>
              <a:t> a </a:t>
            </a:r>
            <a:r>
              <a:rPr lang="nl-NL" dirty="0" err="1"/>
              <a:t>detention</a:t>
            </a:r>
            <a:r>
              <a:rPr lang="nl-NL" dirty="0"/>
              <a:t> supervisor ----&gt; </a:t>
            </a:r>
            <a:r>
              <a:rPr lang="nl-NL" u="sng" dirty="0"/>
              <a:t>Are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a </a:t>
            </a:r>
            <a:r>
              <a:rPr lang="nl-NL" dirty="0" err="1"/>
              <a:t>detention</a:t>
            </a:r>
            <a:r>
              <a:rPr lang="nl-NL" dirty="0"/>
              <a:t> supervisor ?</a:t>
            </a:r>
          </a:p>
          <a:p>
            <a:pPr marL="0" indent="0">
              <a:buNone/>
            </a:pPr>
            <a:r>
              <a:rPr lang="nl-NL" dirty="0"/>
              <a:t>          We </a:t>
            </a:r>
            <a:r>
              <a:rPr lang="nl-NL" u="sng" dirty="0" err="1"/>
              <a:t>will</a:t>
            </a:r>
            <a:r>
              <a:rPr lang="nl-NL" dirty="0"/>
              <a:t> </a:t>
            </a:r>
            <a:r>
              <a:rPr lang="nl-NL" dirty="0" err="1"/>
              <a:t>see</a:t>
            </a:r>
            <a:r>
              <a:rPr lang="nl-NL" dirty="0"/>
              <a:t> 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tomorrow</a:t>
            </a:r>
            <a:r>
              <a:rPr lang="nl-NL" dirty="0"/>
              <a:t>       -----&gt; </a:t>
            </a:r>
            <a:r>
              <a:rPr lang="nl-NL" u="sng" dirty="0"/>
              <a:t>Will</a:t>
            </a:r>
            <a:r>
              <a:rPr lang="nl-NL" dirty="0"/>
              <a:t> we </a:t>
            </a:r>
            <a:r>
              <a:rPr lang="nl-NL" dirty="0" err="1"/>
              <a:t>see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tomorrow</a:t>
            </a:r>
            <a:r>
              <a:rPr lang="nl-NL" dirty="0"/>
              <a:t> ?</a:t>
            </a:r>
          </a:p>
          <a:p>
            <a:r>
              <a:rPr lang="nl-NL" dirty="0"/>
              <a:t>2. </a:t>
            </a:r>
            <a:r>
              <a:rPr lang="nl-NL" b="1" dirty="0"/>
              <a:t>Ander werkwoord.</a:t>
            </a: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         He </a:t>
            </a:r>
            <a:r>
              <a:rPr lang="nl-NL" u="sng" dirty="0" err="1"/>
              <a:t>works</a:t>
            </a:r>
            <a:r>
              <a:rPr lang="nl-NL" dirty="0"/>
              <a:t> at </a:t>
            </a:r>
            <a:r>
              <a:rPr lang="nl-NL" dirty="0" err="1"/>
              <a:t>the</a:t>
            </a:r>
            <a:r>
              <a:rPr lang="nl-NL" dirty="0"/>
              <a:t> PI Ter Apel ---&gt; </a:t>
            </a:r>
            <a:r>
              <a:rPr lang="nl-NL" u="sng" dirty="0"/>
              <a:t>Does</a:t>
            </a:r>
            <a:r>
              <a:rPr lang="nl-NL" dirty="0"/>
              <a:t> he </a:t>
            </a:r>
            <a:r>
              <a:rPr lang="nl-NL" u="sng" dirty="0" err="1"/>
              <a:t>work</a:t>
            </a:r>
            <a:r>
              <a:rPr lang="nl-NL" dirty="0"/>
              <a:t> at </a:t>
            </a:r>
            <a:r>
              <a:rPr lang="nl-NL" dirty="0" err="1"/>
              <a:t>the</a:t>
            </a:r>
            <a:r>
              <a:rPr lang="nl-NL" dirty="0"/>
              <a:t> PI Ter Apel ?</a:t>
            </a:r>
          </a:p>
          <a:p>
            <a:pPr marL="0" indent="0">
              <a:buNone/>
            </a:pPr>
            <a:r>
              <a:rPr lang="nl-NL" dirty="0"/>
              <a:t>         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u="sng" dirty="0"/>
              <a:t>go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 school </a:t>
            </a:r>
            <a:r>
              <a:rPr lang="nl-NL" dirty="0" err="1"/>
              <a:t>every</a:t>
            </a:r>
            <a:r>
              <a:rPr lang="nl-NL" dirty="0"/>
              <a:t> Friday ------&gt; </a:t>
            </a:r>
            <a:r>
              <a:rPr lang="nl-NL" u="sng" dirty="0"/>
              <a:t>Do</a:t>
            </a:r>
            <a:r>
              <a:rPr lang="nl-NL" dirty="0"/>
              <a:t> </a:t>
            </a:r>
            <a:r>
              <a:rPr lang="nl-NL" dirty="0" err="1"/>
              <a:t>they</a:t>
            </a:r>
            <a:r>
              <a:rPr lang="nl-NL" dirty="0"/>
              <a:t> </a:t>
            </a:r>
            <a:r>
              <a:rPr lang="nl-NL" u="sng" dirty="0"/>
              <a:t>go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school </a:t>
            </a:r>
            <a:r>
              <a:rPr lang="nl-NL" dirty="0" err="1"/>
              <a:t>every</a:t>
            </a:r>
            <a:r>
              <a:rPr lang="nl-NL" dirty="0"/>
              <a:t> Friday ?</a:t>
            </a:r>
          </a:p>
          <a:p>
            <a:pPr marL="0" indent="0">
              <a:buNone/>
            </a:pPr>
            <a:r>
              <a:rPr lang="nl-NL" dirty="0"/>
              <a:t>         He </a:t>
            </a:r>
            <a:r>
              <a:rPr lang="nl-NL" u="sng" dirty="0"/>
              <a:t>went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 his job </a:t>
            </a:r>
            <a:r>
              <a:rPr lang="nl-NL" dirty="0" err="1"/>
              <a:t>by</a:t>
            </a:r>
            <a:r>
              <a:rPr lang="nl-NL" dirty="0"/>
              <a:t> </a:t>
            </a:r>
            <a:r>
              <a:rPr lang="nl-NL" dirty="0" err="1"/>
              <a:t>car</a:t>
            </a:r>
            <a:r>
              <a:rPr lang="nl-NL" dirty="0"/>
              <a:t> ----&gt; </a:t>
            </a:r>
            <a:r>
              <a:rPr lang="nl-NL" u="sng" dirty="0" err="1"/>
              <a:t>Did</a:t>
            </a:r>
            <a:r>
              <a:rPr lang="nl-NL" dirty="0"/>
              <a:t> he </a:t>
            </a:r>
            <a:r>
              <a:rPr lang="nl-NL" u="sng" dirty="0"/>
              <a:t>go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 his job </a:t>
            </a:r>
            <a:r>
              <a:rPr lang="nl-NL" dirty="0" err="1"/>
              <a:t>by</a:t>
            </a:r>
            <a:r>
              <a:rPr lang="nl-NL" dirty="0"/>
              <a:t> </a:t>
            </a:r>
            <a:r>
              <a:rPr lang="nl-NL" dirty="0" err="1"/>
              <a:t>car</a:t>
            </a:r>
            <a:r>
              <a:rPr lang="nl-NL" dirty="0"/>
              <a:t>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4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C043C-244F-4A07-8E53-A1A9836C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39" y="609600"/>
            <a:ext cx="8556563" cy="893011"/>
          </a:xfrm>
        </p:spPr>
        <p:txBody>
          <a:bodyPr/>
          <a:lstStyle/>
          <a:p>
            <a:r>
              <a:rPr lang="nl-NL" dirty="0"/>
              <a:t>Van gesloten naar open vraag. 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D8DBB1-C57B-4097-BE70-C71906CB1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39" y="1612484"/>
            <a:ext cx="8556563" cy="44288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ea typeface="+mn-lt"/>
                <a:cs typeface="+mn-lt"/>
              </a:rPr>
              <a:t>Open vragen: vraagwoorden (vragend voornaamwoord)</a:t>
            </a:r>
            <a:endParaRPr lang="en-US" dirty="0">
              <a:ea typeface="+mn-lt"/>
              <a:cs typeface="+mn-lt"/>
            </a:endParaRPr>
          </a:p>
          <a:p>
            <a:endParaRPr lang="nl-NL" dirty="0">
              <a:ea typeface="+mn-lt"/>
              <a:cs typeface="+mn-lt"/>
            </a:endParaRPr>
          </a:p>
          <a:p>
            <a:r>
              <a:rPr lang="nl-NL" dirty="0">
                <a:ea typeface="+mn-lt"/>
                <a:cs typeface="+mn-lt"/>
              </a:rPr>
              <a:t>Does he </a:t>
            </a:r>
            <a:r>
              <a:rPr lang="nl-NL" dirty="0" err="1">
                <a:ea typeface="+mn-lt"/>
                <a:cs typeface="+mn-lt"/>
              </a:rPr>
              <a:t>work</a:t>
            </a:r>
            <a:r>
              <a:rPr lang="nl-NL" dirty="0">
                <a:ea typeface="+mn-lt"/>
                <a:cs typeface="+mn-lt"/>
              </a:rPr>
              <a:t> (at </a:t>
            </a:r>
            <a:r>
              <a:rPr lang="nl-NL" dirty="0" err="1">
                <a:ea typeface="+mn-lt"/>
                <a:cs typeface="+mn-lt"/>
              </a:rPr>
              <a:t>the</a:t>
            </a:r>
            <a:r>
              <a:rPr lang="nl-NL" dirty="0">
                <a:ea typeface="+mn-lt"/>
                <a:cs typeface="+mn-lt"/>
              </a:rPr>
              <a:t> PI) ?                  ------&gt; </a:t>
            </a:r>
            <a:r>
              <a:rPr lang="nl-NL" dirty="0" err="1">
                <a:ea typeface="+mn-lt"/>
                <a:cs typeface="+mn-lt"/>
              </a:rPr>
              <a:t>Where</a:t>
            </a:r>
            <a:r>
              <a:rPr lang="nl-NL" dirty="0">
                <a:ea typeface="+mn-lt"/>
                <a:cs typeface="+mn-lt"/>
              </a:rPr>
              <a:t> does he </a:t>
            </a:r>
            <a:r>
              <a:rPr lang="nl-NL" dirty="0" err="1">
                <a:ea typeface="+mn-lt"/>
                <a:cs typeface="+mn-lt"/>
              </a:rPr>
              <a:t>work</a:t>
            </a:r>
            <a:r>
              <a:rPr lang="nl-NL" dirty="0">
                <a:ea typeface="+mn-lt"/>
                <a:cs typeface="+mn-lt"/>
              </a:rPr>
              <a:t>?</a:t>
            </a:r>
          </a:p>
          <a:p>
            <a:r>
              <a:rPr lang="nl-NL" dirty="0">
                <a:ea typeface="+mn-lt"/>
                <a:cs typeface="+mn-lt"/>
              </a:rPr>
              <a:t>Do </a:t>
            </a:r>
            <a:r>
              <a:rPr lang="nl-NL" dirty="0" err="1">
                <a:ea typeface="+mn-lt"/>
                <a:cs typeface="+mn-lt"/>
              </a:rPr>
              <a:t>they</a:t>
            </a:r>
            <a:r>
              <a:rPr lang="nl-NL" dirty="0">
                <a:ea typeface="+mn-lt"/>
                <a:cs typeface="+mn-lt"/>
              </a:rPr>
              <a:t> go </a:t>
            </a:r>
            <a:r>
              <a:rPr lang="nl-NL" dirty="0" err="1">
                <a:ea typeface="+mn-lt"/>
                <a:cs typeface="+mn-lt"/>
              </a:rPr>
              <a:t>to</a:t>
            </a:r>
            <a:r>
              <a:rPr lang="nl-NL" dirty="0">
                <a:ea typeface="+mn-lt"/>
                <a:cs typeface="+mn-lt"/>
              </a:rPr>
              <a:t> school (</a:t>
            </a:r>
            <a:r>
              <a:rPr lang="nl-NL" dirty="0" err="1">
                <a:ea typeface="+mn-lt"/>
                <a:cs typeface="+mn-lt"/>
              </a:rPr>
              <a:t>every</a:t>
            </a:r>
            <a:r>
              <a:rPr lang="nl-NL" dirty="0">
                <a:ea typeface="+mn-lt"/>
                <a:cs typeface="+mn-lt"/>
              </a:rPr>
              <a:t> Friday) ?  ------&gt; </a:t>
            </a:r>
            <a:r>
              <a:rPr lang="nl-NL" dirty="0" err="1">
                <a:ea typeface="+mn-lt"/>
                <a:cs typeface="+mn-lt"/>
              </a:rPr>
              <a:t>When</a:t>
            </a:r>
            <a:r>
              <a:rPr lang="nl-NL" dirty="0">
                <a:ea typeface="+mn-lt"/>
                <a:cs typeface="+mn-lt"/>
              </a:rPr>
              <a:t> do </a:t>
            </a:r>
            <a:r>
              <a:rPr lang="nl-NL" dirty="0" err="1">
                <a:ea typeface="+mn-lt"/>
                <a:cs typeface="+mn-lt"/>
              </a:rPr>
              <a:t>they</a:t>
            </a:r>
            <a:r>
              <a:rPr lang="nl-NL" dirty="0">
                <a:ea typeface="+mn-lt"/>
                <a:cs typeface="+mn-lt"/>
              </a:rPr>
              <a:t> go </a:t>
            </a:r>
            <a:r>
              <a:rPr lang="nl-NL" dirty="0" err="1">
                <a:ea typeface="+mn-lt"/>
                <a:cs typeface="+mn-lt"/>
              </a:rPr>
              <a:t>to</a:t>
            </a:r>
            <a:r>
              <a:rPr lang="nl-NL" dirty="0">
                <a:ea typeface="+mn-lt"/>
                <a:cs typeface="+mn-lt"/>
              </a:rPr>
              <a:t> school?</a:t>
            </a:r>
          </a:p>
          <a:p>
            <a:r>
              <a:rPr lang="nl-NL" dirty="0" err="1">
                <a:ea typeface="+mn-lt"/>
                <a:cs typeface="+mn-lt"/>
              </a:rPr>
              <a:t>Did</a:t>
            </a:r>
            <a:r>
              <a:rPr lang="nl-NL" dirty="0">
                <a:ea typeface="+mn-lt"/>
                <a:cs typeface="+mn-lt"/>
              </a:rPr>
              <a:t> he go </a:t>
            </a:r>
            <a:r>
              <a:rPr lang="nl-NL" dirty="0" err="1">
                <a:ea typeface="+mn-lt"/>
                <a:cs typeface="+mn-lt"/>
              </a:rPr>
              <a:t>to</a:t>
            </a:r>
            <a:r>
              <a:rPr lang="nl-NL" dirty="0">
                <a:ea typeface="+mn-lt"/>
                <a:cs typeface="+mn-lt"/>
              </a:rPr>
              <a:t> his job (</a:t>
            </a:r>
            <a:r>
              <a:rPr lang="nl-NL" dirty="0" err="1">
                <a:ea typeface="+mn-lt"/>
                <a:cs typeface="+mn-lt"/>
              </a:rPr>
              <a:t>by</a:t>
            </a:r>
            <a:r>
              <a:rPr lang="nl-NL" dirty="0">
                <a:ea typeface="+mn-lt"/>
                <a:cs typeface="+mn-lt"/>
              </a:rPr>
              <a:t> </a:t>
            </a:r>
            <a:r>
              <a:rPr lang="nl-NL" dirty="0" err="1">
                <a:ea typeface="+mn-lt"/>
                <a:cs typeface="+mn-lt"/>
              </a:rPr>
              <a:t>car</a:t>
            </a:r>
            <a:r>
              <a:rPr lang="nl-NL" dirty="0">
                <a:ea typeface="+mn-lt"/>
                <a:cs typeface="+mn-lt"/>
              </a:rPr>
              <a:t>) ?            ------&gt; How </a:t>
            </a:r>
            <a:r>
              <a:rPr lang="nl-NL" dirty="0" err="1">
                <a:ea typeface="+mn-lt"/>
                <a:cs typeface="+mn-lt"/>
              </a:rPr>
              <a:t>did</a:t>
            </a:r>
            <a:r>
              <a:rPr lang="nl-NL" dirty="0">
                <a:ea typeface="+mn-lt"/>
                <a:cs typeface="+mn-lt"/>
              </a:rPr>
              <a:t> he go </a:t>
            </a:r>
            <a:r>
              <a:rPr lang="nl-NL" dirty="0" err="1">
                <a:ea typeface="+mn-lt"/>
                <a:cs typeface="+mn-lt"/>
              </a:rPr>
              <a:t>to</a:t>
            </a:r>
            <a:r>
              <a:rPr lang="nl-NL" dirty="0">
                <a:ea typeface="+mn-lt"/>
                <a:cs typeface="+mn-lt"/>
              </a:rPr>
              <a:t> his job?</a:t>
            </a:r>
            <a:endParaRPr lang="nl-NL" dirty="0"/>
          </a:p>
          <a:p>
            <a:endParaRPr lang="nl-NL" dirty="0">
              <a:ea typeface="+mn-lt"/>
              <a:cs typeface="+mn-lt"/>
            </a:endParaRPr>
          </a:p>
          <a:p>
            <a:r>
              <a:rPr lang="nl-NL" dirty="0">
                <a:ea typeface="+mn-lt"/>
                <a:cs typeface="+mn-lt"/>
              </a:rPr>
              <a:t>Vraagwoorden voor vraag plakken!</a:t>
            </a:r>
          </a:p>
          <a:p>
            <a:r>
              <a:rPr lang="nl-NL" dirty="0"/>
              <a:t>Opdracht 1 en 2 </a:t>
            </a:r>
            <a:r>
              <a:rPr lang="nl-NL" dirty="0" smtClean="0"/>
              <a:t>maken</a:t>
            </a:r>
            <a:r>
              <a:rPr lang="nl-NL" dirty="0"/>
              <a:t>  </a:t>
            </a:r>
          </a:p>
          <a:p>
            <a:endParaRPr lang="nl-NL" dirty="0">
              <a:ea typeface="+mn-lt"/>
              <a:cs typeface="+mn-lt"/>
            </a:endParaRPr>
          </a:p>
          <a:p>
            <a:r>
              <a:rPr lang="nl-NL" dirty="0">
                <a:ea typeface="+mn-lt"/>
                <a:cs typeface="+mn-lt"/>
              </a:rPr>
              <a:t>Naar computerlokaal</a:t>
            </a:r>
            <a:endParaRPr lang="en-US" dirty="0">
              <a:ea typeface="+mn-lt"/>
              <a:cs typeface="+mn-lt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465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F5BBD-70C4-40A4-9B81-BD8C65F4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08" y="302127"/>
            <a:ext cx="8543194" cy="852905"/>
          </a:xfrm>
        </p:spPr>
        <p:txBody>
          <a:bodyPr/>
          <a:lstStyle/>
          <a:p>
            <a:r>
              <a:rPr lang="nl-NL"/>
              <a:t>Computerlokaal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F9822-57BC-44E3-A128-C3BFF3A3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18" y="1318379"/>
            <a:ext cx="8837300" cy="50037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800" dirty="0"/>
              <a:t>Opdracht computerlokaal: maken </a:t>
            </a:r>
            <a:r>
              <a:rPr lang="nl-NL" sz="2800" dirty="0" err="1"/>
              <a:t>Bring</a:t>
            </a:r>
            <a:r>
              <a:rPr lang="nl-NL" sz="2800" dirty="0"/>
              <a:t> </a:t>
            </a:r>
            <a:r>
              <a:rPr lang="nl-NL" sz="2800" dirty="0" err="1"/>
              <a:t>your</a:t>
            </a:r>
            <a:r>
              <a:rPr lang="nl-NL" sz="2800" dirty="0"/>
              <a:t> </a:t>
            </a:r>
            <a:r>
              <a:rPr lang="nl-NL" sz="2800" dirty="0" err="1"/>
              <a:t>own</a:t>
            </a:r>
            <a:r>
              <a:rPr lang="nl-NL" sz="2800" dirty="0"/>
              <a:t> </a:t>
            </a:r>
            <a:r>
              <a:rPr lang="nl-NL" sz="2800" dirty="0" err="1"/>
              <a:t>text</a:t>
            </a:r>
            <a:r>
              <a:rPr lang="nl-NL" sz="2800" dirty="0"/>
              <a:t>.</a:t>
            </a:r>
            <a:endParaRPr lang="nl-NL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    </a:t>
            </a:r>
          </a:p>
        </p:txBody>
      </p:sp>
    </p:spTree>
    <p:extLst>
      <p:ext uri="{BB962C8B-B14F-4D97-AF65-F5344CB8AC3E}">
        <p14:creationId xmlns:p14="http://schemas.microsoft.com/office/powerpoint/2010/main" val="24341819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Breedbeeld</PresentationFormat>
  <Paragraphs>41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Week 2</vt:lpstr>
      <vt:lpstr>Gesloten vragen.</vt:lpstr>
      <vt:lpstr>Van gesloten naar open vraag. </vt:lpstr>
      <vt:lpstr>Computerlokaal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Janny Hilverts</dc:creator>
  <cp:lastModifiedBy>Janny Hilverts</cp:lastModifiedBy>
  <cp:revision>547</cp:revision>
  <dcterms:created xsi:type="dcterms:W3CDTF">2019-10-23T19:55:45Z</dcterms:created>
  <dcterms:modified xsi:type="dcterms:W3CDTF">2019-12-23T15:16:48Z</dcterms:modified>
</cp:coreProperties>
</file>